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2334" y="14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6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022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577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11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928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838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32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807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733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3547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1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E1B54-0B42-4DB3-BD46-96088EC55B66}" type="datetimeFigureOut">
              <a:rPr lang="pt-BR" smtClean="0"/>
              <a:t>14/04/2016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9EC0E-EA76-4CF9-932C-F865CE99DC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98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rracycle.com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74" y="332656"/>
            <a:ext cx="261362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74" y="2255967"/>
            <a:ext cx="8457806" cy="3981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rredondar Retângulo em um Canto Diagonal 4"/>
          <p:cNvSpPr/>
          <p:nvPr/>
        </p:nvSpPr>
        <p:spPr>
          <a:xfrm>
            <a:off x="251520" y="332656"/>
            <a:ext cx="8640960" cy="6192688"/>
          </a:xfrm>
          <a:prstGeom prst="round2DiagRect">
            <a:avLst/>
          </a:prstGeom>
          <a:noFill/>
          <a:ln w="127000">
            <a:solidFill>
              <a:srgbClr val="6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2870227" y="325104"/>
            <a:ext cx="5416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Vamos Ajudar!</a:t>
            </a:r>
            <a:r>
              <a:rPr lang="pt-BR" dirty="0" smtClean="0"/>
              <a:t>    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771800" y="765784"/>
            <a:ext cx="60289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  <a:p>
            <a:endParaRPr lang="pt-BR" sz="800" dirty="0" smtClean="0">
              <a:solidFill>
                <a:schemeClr val="accent1">
                  <a:lumMod val="50000"/>
                </a:schemeClr>
              </a:solidFill>
              <a:latin typeface="Britannic Bold" pitchFamily="34" charset="0"/>
            </a:endParaRPr>
          </a:p>
          <a:p>
            <a:pPr algn="ctr"/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Nossa Turma está engajada nesta campanha.</a:t>
            </a:r>
          </a:p>
          <a:p>
            <a:pPr algn="ctr"/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de pessoas com o mesmo intuito, ajudar quem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precisa, e nós estamos nessa, você também pode ajudar  !!!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dirty="0" smtClean="0"/>
              <a:t>  </a:t>
            </a:r>
            <a:endParaRPr lang="pt-BR" sz="1200" dirty="0"/>
          </a:p>
        </p:txBody>
      </p:sp>
      <p:sp>
        <p:nvSpPr>
          <p:cNvPr id="2" name="Retângulo 1"/>
          <p:cNvSpPr/>
          <p:nvPr/>
        </p:nvSpPr>
        <p:spPr>
          <a:xfrm>
            <a:off x="939754" y="6246163"/>
            <a:ext cx="691276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50" b="1" dirty="0">
                <a:solidFill>
                  <a:schemeClr val="tx2">
                    <a:lumMod val="75000"/>
                  </a:schemeClr>
                </a:solidFill>
              </a:rPr>
              <a:t>https://www.ucs.br/site/eventos/ii-seminario-de-tecnologia-inovacao-e-desenvolvimento-social/engenharia-solidaria/</a:t>
            </a:r>
            <a:endParaRPr lang="pt-B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191782" y="6114080"/>
            <a:ext cx="640871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00" b="1" dirty="0">
                <a:solidFill>
                  <a:schemeClr val="tx2">
                    <a:lumMod val="75000"/>
                  </a:schemeClr>
                </a:solidFill>
              </a:rPr>
              <a:t>https://</a:t>
            </a:r>
            <a:r>
              <a:rPr lang="pt-BR" sz="1000" b="1" dirty="0" smtClean="0">
                <a:solidFill>
                  <a:schemeClr val="tx2">
                    <a:lumMod val="75000"/>
                  </a:schemeClr>
                </a:solidFill>
              </a:rPr>
              <a:t>www.facebook.com/Engenharia-Solid%C3%A1ria-1460918967543428/</a:t>
            </a:r>
            <a:endParaRPr lang="pt-BR" sz="1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828" y="3717031"/>
            <a:ext cx="3154342" cy="1898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346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74" y="332656"/>
            <a:ext cx="261362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74" y="2255967"/>
            <a:ext cx="8457806" cy="3981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rredondar Retângulo em um Canto Diagonal 4"/>
          <p:cNvSpPr/>
          <p:nvPr/>
        </p:nvSpPr>
        <p:spPr>
          <a:xfrm>
            <a:off x="251520" y="332656"/>
            <a:ext cx="8640960" cy="6192688"/>
          </a:xfrm>
          <a:prstGeom prst="round2DiagRect">
            <a:avLst/>
          </a:prstGeom>
          <a:noFill/>
          <a:ln w="127000">
            <a:solidFill>
              <a:srgbClr val="6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2870227" y="325104"/>
            <a:ext cx="5416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Vamos Ajudar!</a:t>
            </a:r>
            <a:r>
              <a:rPr lang="pt-BR" dirty="0" smtClean="0"/>
              <a:t>    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771800" y="765784"/>
            <a:ext cx="60289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  <a:p>
            <a:endParaRPr lang="pt-BR" sz="800" dirty="0" smtClean="0">
              <a:solidFill>
                <a:schemeClr val="accent1">
                  <a:lumMod val="50000"/>
                </a:schemeClr>
              </a:solidFill>
              <a:latin typeface="Britannic Bold" pitchFamily="34" charset="0"/>
            </a:endParaRPr>
          </a:p>
          <a:p>
            <a:pPr algn="ctr"/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Nossa Turma está engajada nesta campanha.</a:t>
            </a:r>
          </a:p>
          <a:p>
            <a:pPr algn="ctr"/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de pessoas com o mesmo intuito, ajudar quem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precisa, e nós estamos nessa, você também pode ajudar  !!!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dirty="0" smtClean="0"/>
              <a:t>  </a:t>
            </a:r>
            <a:endParaRPr lang="pt-BR" sz="1200" dirty="0"/>
          </a:p>
        </p:txBody>
      </p:sp>
      <p:sp>
        <p:nvSpPr>
          <p:cNvPr id="2" name="Retângulo 1"/>
          <p:cNvSpPr/>
          <p:nvPr/>
        </p:nvSpPr>
        <p:spPr>
          <a:xfrm>
            <a:off x="939754" y="6246163"/>
            <a:ext cx="691276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50" b="1" dirty="0">
                <a:solidFill>
                  <a:schemeClr val="tx2">
                    <a:lumMod val="75000"/>
                  </a:schemeClr>
                </a:solidFill>
              </a:rPr>
              <a:t>https://www.ucs.br/site/eventos/ii-seminario-de-tecnologia-inovacao-e-desenvolvimento-social/engenharia-solidaria/</a:t>
            </a:r>
            <a:endParaRPr lang="pt-B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191782" y="6114080"/>
            <a:ext cx="640871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00" b="1" dirty="0">
                <a:solidFill>
                  <a:schemeClr val="tx2">
                    <a:lumMod val="75000"/>
                  </a:schemeClr>
                </a:solidFill>
              </a:rPr>
              <a:t>https://</a:t>
            </a:r>
            <a:r>
              <a:rPr lang="pt-BR" sz="1000" b="1" dirty="0" smtClean="0">
                <a:solidFill>
                  <a:schemeClr val="tx2">
                    <a:lumMod val="75000"/>
                  </a:schemeClr>
                </a:solidFill>
              </a:rPr>
              <a:t>www.facebook.com/Engenharia-Solid%C3%A1ria-1460918967543428/</a:t>
            </a:r>
            <a:endParaRPr lang="pt-BR" sz="1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828" y="3717031"/>
            <a:ext cx="3154342" cy="1898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112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611719"/>
            <a:ext cx="4149080" cy="414908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3218981" cy="4218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883" y="4433917"/>
            <a:ext cx="2592288" cy="1999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Arredondar Retângulo em um Canto Diagonal 5"/>
          <p:cNvSpPr/>
          <p:nvPr/>
        </p:nvSpPr>
        <p:spPr>
          <a:xfrm>
            <a:off x="251520" y="332656"/>
            <a:ext cx="8640960" cy="6192688"/>
          </a:xfrm>
          <a:prstGeom prst="round2DiagRect">
            <a:avLst/>
          </a:prstGeom>
          <a:noFill/>
          <a:ln w="127000">
            <a:solidFill>
              <a:srgbClr val="6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696940" y="5393202"/>
            <a:ext cx="5416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Vamos Ajudar!</a:t>
            </a:r>
            <a:r>
              <a:rPr lang="pt-BR" dirty="0" smtClean="0"/>
              <a:t>    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61221" y="4433917"/>
            <a:ext cx="60289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  <a:p>
            <a:endParaRPr lang="pt-BR" sz="800" dirty="0" smtClean="0">
              <a:solidFill>
                <a:schemeClr val="accent1">
                  <a:lumMod val="50000"/>
                </a:schemeClr>
              </a:solidFill>
              <a:latin typeface="Britannic Bold" pitchFamily="34" charset="0"/>
            </a:endParaRPr>
          </a:p>
          <a:p>
            <a:pPr algn="ctr"/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Nossa Turma está engajada nesta campanha.</a:t>
            </a:r>
          </a:p>
          <a:p>
            <a:pPr algn="ctr"/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de pessoas com o mesmo intuito, ajudar quem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precisa, e nós estamos nessa, você também pode ajudar  !!!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dirty="0" smtClean="0"/>
              <a:t>  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0217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5009"/>
            <a:ext cx="261362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rredondar Retângulo em um Canto Diagonal 3"/>
          <p:cNvSpPr/>
          <p:nvPr/>
        </p:nvSpPr>
        <p:spPr>
          <a:xfrm>
            <a:off x="251520" y="332656"/>
            <a:ext cx="8640960" cy="6192688"/>
          </a:xfrm>
          <a:prstGeom prst="round2DiagRect">
            <a:avLst/>
          </a:prstGeom>
          <a:noFill/>
          <a:ln w="127000">
            <a:solidFill>
              <a:srgbClr val="6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564397" y="908720"/>
            <a:ext cx="619268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Nossa Turma está engajada nesta campanha.</a:t>
            </a:r>
          </a:p>
          <a:p>
            <a:pPr algn="ctr"/>
            <a:r>
              <a:rPr lang="pt-BR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 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 grupo de pessoas com o mesmo intuito, ajudar quem precisa, e nós estamos nessa, você também pode ajudar  !!! </a:t>
            </a:r>
            <a:br>
              <a:rPr lang="pt-BR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6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67544" y="5957412"/>
            <a:ext cx="7884368" cy="3071919"/>
          </a:xfrm>
          <a:prstGeom prst="rect">
            <a:avLst/>
          </a:prstGeom>
          <a:solidFill>
            <a:srgbClr val="F1F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610" tIns="0" rIns="238050" bIns="2380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pt-BR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                             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BE090E"/>
                </a:solidFill>
                <a:effectLst/>
                <a:latin typeface="Trebuchet MS" pitchFamily="34" charset="0"/>
                <a:cs typeface="Arial" pitchFamily="34" charset="0"/>
              </a:rPr>
              <a:t>Campanhas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Arrecadação de resíduos de higiene bucal e remessa para a </a:t>
            </a:r>
            <a:r>
              <a:rPr kumimoji="0" lang="pt-BR" sz="1200" b="1" i="0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Terracycle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 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/>
            </a:r>
            <a:b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Duração: permanente </a:t>
            </a:r>
            <a:b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Entidade beneficiada - PAC - Proteção Animal Caxias</a:t>
            </a:r>
            <a:endParaRPr kumimoji="0" lang="pt-B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Arrecadação de tampinhas de plástico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 </a:t>
            </a:r>
            <a:b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Duração: permanente </a:t>
            </a:r>
            <a:b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Entidade beneficiada - PAC - Proteção Animal </a:t>
            </a:r>
            <a:r>
              <a:rPr kumimoji="0" lang="pt-BR" sz="1200" b="0" i="0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Caxias</a:t>
            </a:r>
            <a:r>
              <a:rPr kumimoji="0" lang="pt-BR" sz="1200" b="1" i="0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Arrecadação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 de alimentos não perecíveis 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/>
            </a:r>
            <a:b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Duração: setembro/15 -Esta campanha deverá ter seu ponto alto durante a Semana Acadêmica do CCET em setembro. </a:t>
            </a:r>
            <a:b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rebuchet MS" pitchFamily="34" charset="0"/>
                <a:cs typeface="Arial" pitchFamily="34" charset="0"/>
              </a:rPr>
              <a:t>Entidade beneficiada - Lar da Velhice são Francisco de Assis.</a:t>
            </a:r>
            <a:endParaRPr kumimoji="0" lang="pt-BR" sz="1200" b="1" i="0" u="none" strike="noStrike" cap="none" normalizeH="0" baseline="0" dirty="0" smtClean="0">
              <a:ln>
                <a:noFill/>
              </a:ln>
              <a:solidFill>
                <a:srgbClr val="BE090E"/>
              </a:solidFill>
              <a:effectLst/>
              <a:latin typeface="Trebuchet MS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BE090E"/>
                </a:solidFill>
                <a:effectLst/>
                <a:latin typeface="Trebuchet MS" pitchFamily="34" charset="0"/>
                <a:cs typeface="Arial" pitchFamily="34" charset="0"/>
              </a:rPr>
              <a:t>Pontos de coleta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cs typeface="Arial" pitchFamily="34" charset="0"/>
              </a:rPr>
              <a:t>Blocos G, V, 71 e 46 da UCS </a:t>
            </a:r>
            <a:endParaRPr kumimoji="0" 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pitchFamily="34" charset="0"/>
            </a:endParaRPr>
          </a:p>
        </p:txBody>
      </p:sp>
      <p:pic>
        <p:nvPicPr>
          <p:cNvPr id="3074" name="Picture 2" descr="https://www.ucs.br/site/midia/arquivos/engenharia-solidari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-2117725"/>
            <a:ext cx="14097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605660" y="2381233"/>
            <a:ext cx="81514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100" b="1" dirty="0">
                <a:solidFill>
                  <a:srgbClr val="640000"/>
                </a:solidFill>
                <a:latin typeface="Trebuchet MS" pitchFamily="34" charset="0"/>
                <a:cs typeface="Arial" pitchFamily="34" charset="0"/>
              </a:rPr>
              <a:t>O que é a Engenharia Solidária</a:t>
            </a:r>
            <a:r>
              <a:rPr lang="pt-BR" sz="1100" b="1" dirty="0" smtClean="0">
                <a:solidFill>
                  <a:srgbClr val="640000"/>
                </a:solidFill>
                <a:latin typeface="Trebuchet MS" pitchFamily="34" charset="0"/>
                <a:cs typeface="Arial" pitchFamily="34" charset="0"/>
              </a:rPr>
              <a:t>? </a:t>
            </a:r>
            <a:r>
              <a:rPr lang="pt-BR" sz="1100" dirty="0" smtClean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São Ações </a:t>
            </a:r>
            <a:r>
              <a:rPr lang="pt-BR" sz="1100" dirty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coletivas que visam ajudar ONGs que atendem pessoas e animais em situações de risco.  Queremos ser solidários com quem faz este mundo melhor</a:t>
            </a:r>
            <a:r>
              <a:rPr lang="pt-BR" sz="1100" dirty="0" smtClean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.</a:t>
            </a:r>
          </a:p>
          <a:p>
            <a:pPr algn="just"/>
            <a:endParaRPr lang="pt-BR" sz="400" b="1" dirty="0">
              <a:solidFill>
                <a:srgbClr val="BE090E"/>
              </a:solidFill>
              <a:latin typeface="Trebuchet MS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100" b="1" dirty="0" smtClean="0">
                <a:solidFill>
                  <a:srgbClr val="640000"/>
                </a:solidFill>
                <a:latin typeface="Trebuchet MS" pitchFamily="34" charset="0"/>
                <a:cs typeface="Arial" pitchFamily="34" charset="0"/>
              </a:rPr>
              <a:t>Como iniciou a Engenharia Solidária? </a:t>
            </a:r>
            <a:r>
              <a:rPr lang="pt-BR" sz="1100" dirty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Surgiu a partir da iniciativa de alguns alunos e professores do </a:t>
            </a:r>
            <a:r>
              <a:rPr lang="pt-BR" sz="1100" dirty="0" smtClean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CCET-UCS </a:t>
            </a:r>
            <a:r>
              <a:rPr lang="pt-BR" sz="1100" dirty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que desejavam arrecadar fundos para auxiliar ONGs que necessitavam de recursos. </a:t>
            </a:r>
            <a:r>
              <a:rPr lang="pt-BR" sz="1100" dirty="0" smtClean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Começamos </a:t>
            </a:r>
            <a:r>
              <a:rPr lang="pt-BR" sz="1100" dirty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com uma campanha de arrecadação de resíduos de higiene bucal, patrocinada pela </a:t>
            </a:r>
            <a:r>
              <a:rPr lang="pt-BR" sz="1100" dirty="0" err="1">
                <a:solidFill>
                  <a:srgbClr val="115B89"/>
                </a:solidFill>
                <a:latin typeface="Trebuchet MS" pitchFamily="34" charset="0"/>
                <a:cs typeface="Arial" pitchFamily="34" charset="0"/>
                <a:hlinkClick r:id="rId4"/>
              </a:rPr>
              <a:t>Terracycle</a:t>
            </a:r>
            <a:r>
              <a:rPr lang="pt-BR" sz="1100" dirty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. Desta forma entendemos que auxiliamos também o planeta. A partir daí outras campanhas se </a:t>
            </a:r>
            <a:r>
              <a:rPr lang="pt-BR" sz="1100" dirty="0" smtClean="0">
                <a:solidFill>
                  <a:srgbClr val="221F1F"/>
                </a:solidFill>
                <a:latin typeface="Trebuchet MS" pitchFamily="34" charset="0"/>
                <a:cs typeface="Arial" pitchFamily="34" charset="0"/>
              </a:rPr>
              <a:t>seguiram.</a:t>
            </a:r>
            <a:endParaRPr lang="pt-BR" sz="1100" b="1" dirty="0">
              <a:solidFill>
                <a:srgbClr val="BE090E"/>
              </a:solidFill>
              <a:latin typeface="Trebuchet MS" pitchFamily="34" charset="0"/>
              <a:cs typeface="Arial" pitchFamily="34" charset="0"/>
            </a:endParaRPr>
          </a:p>
          <a:p>
            <a:pPr lvl="0" algn="just"/>
            <a:endParaRPr lang="pt-BR" sz="400" b="1" dirty="0" smtClean="0">
              <a:solidFill>
                <a:srgbClr val="640000"/>
              </a:solidFill>
              <a:latin typeface="Trebuchet MS" pitchFamily="34" charset="0"/>
              <a:cs typeface="Arial" pitchFamily="34" charset="0"/>
            </a:endParaRPr>
          </a:p>
          <a:p>
            <a:pPr lvl="0" algn="just"/>
            <a:r>
              <a:rPr lang="pt-BR" sz="1100" b="1" dirty="0" smtClean="0">
                <a:solidFill>
                  <a:srgbClr val="640000"/>
                </a:solidFill>
                <a:latin typeface="Trebuchet MS" pitchFamily="34" charset="0"/>
                <a:cs typeface="Arial" pitchFamily="34" charset="0"/>
              </a:rPr>
              <a:t>Campanhas : </a:t>
            </a:r>
          </a:p>
          <a:p>
            <a:pPr lvl="0" algn="just"/>
            <a:r>
              <a:rPr lang="pt-BR" sz="1100" b="1" dirty="0" smtClean="0">
                <a:solidFill>
                  <a:srgbClr val="640000"/>
                </a:solidFill>
                <a:latin typeface="Trebuchet MS" pitchFamily="34" charset="0"/>
                <a:cs typeface="Arial" pitchFamily="34" charset="0"/>
              </a:rPr>
              <a:t>Pontos de Coleta</a:t>
            </a:r>
          </a:p>
          <a:p>
            <a:pPr lvl="0" algn="just"/>
            <a:r>
              <a:rPr lang="pt-BR" sz="1100" b="1" dirty="0" smtClean="0">
                <a:solidFill>
                  <a:srgbClr val="640000"/>
                </a:solidFill>
                <a:latin typeface="Trebuchet MS" pitchFamily="34" charset="0"/>
                <a:cs typeface="Arial" pitchFamily="34" charset="0"/>
              </a:rPr>
              <a:t>Apoio e Divulgação</a:t>
            </a:r>
          </a:p>
          <a:p>
            <a:pPr lvl="0" algn="just"/>
            <a:r>
              <a:rPr lang="pt-BR" sz="1100" b="1" dirty="0" smtClean="0">
                <a:solidFill>
                  <a:srgbClr val="640000"/>
                </a:solidFill>
                <a:latin typeface="Trebuchet MS" pitchFamily="34" charset="0"/>
                <a:cs typeface="Arial" pitchFamily="34" charset="0"/>
              </a:rPr>
              <a:t>Informações:</a:t>
            </a:r>
            <a:endParaRPr lang="pt-BR" sz="1100" b="1" dirty="0">
              <a:solidFill>
                <a:srgbClr val="640000"/>
              </a:solidFill>
              <a:latin typeface="Trebuchet MS" pitchFamily="34" charset="0"/>
              <a:cs typeface="Arial" pitchFamily="34" charset="0"/>
            </a:endParaRPr>
          </a:p>
          <a:p>
            <a:pPr algn="just"/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939754" y="6246163"/>
            <a:ext cx="691276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50" b="1" dirty="0">
                <a:solidFill>
                  <a:schemeClr val="tx2">
                    <a:lumMod val="75000"/>
                  </a:schemeClr>
                </a:solidFill>
              </a:rPr>
              <a:t>https://www.ucs.br/site/eventos/ii-seminario-de-tecnologia-inovacao-e-desenvolvimento-social/engenharia-solidaria/</a:t>
            </a:r>
            <a:endParaRPr lang="pt-B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51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177</Words>
  <Application>Microsoft Office PowerPoint</Application>
  <PresentationFormat>Apresentação na tela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admin</dc:creator>
  <cp:lastModifiedBy>admin</cp:lastModifiedBy>
  <cp:revision>12</cp:revision>
  <cp:lastPrinted>2016-04-14T19:21:17Z</cp:lastPrinted>
  <dcterms:created xsi:type="dcterms:W3CDTF">2016-04-08T18:35:46Z</dcterms:created>
  <dcterms:modified xsi:type="dcterms:W3CDTF">2016-04-14T19:50:54Z</dcterms:modified>
</cp:coreProperties>
</file>